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>
        <p:scale>
          <a:sx n="100" d="100"/>
          <a:sy n="100" d="100"/>
        </p:scale>
        <p:origin x="-115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6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2BB73AD-AEAC-4ED1-8D66-C0CB2A0D67B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50317A9-0908-45D4-913D-3BEA2ED3A76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524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уголовной ответственности и наказания несовершеннолетних</dc:title>
  <dc:creator>Туктамышев Ренат Фанузович</dc:creator>
  <cp:lastModifiedBy>Шабанов Александр Анатольевич</cp:lastModifiedBy>
  <cp:revision>53</cp:revision>
  <dcterms:created xsi:type="dcterms:W3CDTF">2014-12-17T08:01:28Z</dcterms:created>
  <dcterms:modified xsi:type="dcterms:W3CDTF">2015-03-24T08:28:07Z</dcterms:modified>
</cp:coreProperties>
</file>