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4" r:id="rId3"/>
    <p:sldId id="258" r:id="rId4"/>
    <p:sldId id="260" r:id="rId5"/>
    <p:sldId id="259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071678"/>
            <a:ext cx="7772400" cy="14049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Организация деятельности  школьных служб </a:t>
            </a:r>
            <a:r>
              <a:rPr lang="ru-RU" sz="4000" b="1" dirty="0" smtClean="0">
                <a:solidFill>
                  <a:srgbClr val="FF0000"/>
                </a:solidFill>
              </a:rPr>
              <a:t>примирения (медиации)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Березовского городского округа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4" descr="i[2]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85918" y="2571744"/>
            <a:ext cx="4643437" cy="3468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Цель деятельности ШСП: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создать оптимальные условия для качественного проведения восстановительных программ (медиации). </a:t>
            </a: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401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Задачи: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1. Разработка и реализация восстановительных программ для участников конфликтов.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2. Профилактика конфликтных ситуаций в образовательной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</a:rPr>
              <a:t>Модель организации деятельности школьных служб </a:t>
            </a:r>
            <a:r>
              <a:rPr lang="ru-RU" sz="3100" dirty="0" smtClean="0">
                <a:solidFill>
                  <a:srgbClr val="C00000"/>
                </a:solidFill>
              </a:rPr>
              <a:t>примирения (медиации) в Березовском городском округе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1928802"/>
            <a:ext cx="85725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rgbClr val="FF0000"/>
                </a:solidFill>
              </a:rPr>
              <a:t>Организация деятельности ШСП в ОО </a:t>
            </a:r>
            <a:r>
              <a:rPr lang="ru-RU" sz="3200" b="0" dirty="0" smtClean="0">
                <a:solidFill>
                  <a:srgbClr val="FF0000"/>
                </a:solidFill>
              </a:rPr>
              <a:t/>
            </a:r>
            <a:br>
              <a:rPr lang="ru-RU" sz="3200" b="0" dirty="0" smtClean="0">
                <a:solidFill>
                  <a:srgbClr val="FF0000"/>
                </a:solidFill>
              </a:rPr>
            </a:br>
            <a:r>
              <a:rPr lang="ru-RU" sz="1400" b="0" dirty="0" smtClean="0">
                <a:solidFill>
                  <a:srgbClr val="FF0000"/>
                </a:solidFill>
              </a:rPr>
              <a:t>(документы)</a:t>
            </a:r>
            <a:endParaRPr lang="ru-RU" sz="32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37748"/>
          </a:xfrm>
        </p:spPr>
        <p:txBody>
          <a:bodyPr>
            <a:normAutofit/>
          </a:bodyPr>
          <a:lstStyle/>
          <a:p>
            <a:pPr marL="85725" lvl="0" indent="536575"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2600" dirty="0" smtClean="0">
                <a:solidFill>
                  <a:srgbClr val="002060"/>
                </a:solidFill>
              </a:rPr>
              <a:t>Приказ руководителя ОО о создании школьной службы примирения и назначении руководителя.</a:t>
            </a:r>
          </a:p>
          <a:p>
            <a:pPr marL="85725" lvl="0" indent="536575">
              <a:spcAft>
                <a:spcPts val="60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2. Положение  деятельности ШСП.</a:t>
            </a:r>
          </a:p>
          <a:p>
            <a:pPr marL="85725" lvl="0" indent="536575">
              <a:spcAft>
                <a:spcPts val="60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3. Порядок разработки восстановительной программы   и  работы ведущего восстановительных программ со случаем.</a:t>
            </a:r>
          </a:p>
          <a:p>
            <a:pPr marL="85725" lvl="0" indent="536575">
              <a:spcAft>
                <a:spcPts val="600"/>
              </a:spcAft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4.  Правила ведения документации ШСП с учетом соблюдения конфиденциальности и защите персональных данных.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rgbClr val="C00000"/>
                </a:solidFill>
              </a:rPr>
              <a:t>Примерная модель школьной службы </a:t>
            </a:r>
            <a:r>
              <a:rPr lang="ru-RU" sz="2800" b="0" dirty="0" smtClean="0">
                <a:solidFill>
                  <a:srgbClr val="C00000"/>
                </a:solidFill>
              </a:rPr>
              <a:t>примирения (медиации) </a:t>
            </a:r>
            <a:r>
              <a:rPr lang="ru-RU" sz="2800" b="0" dirty="0" smtClean="0">
                <a:solidFill>
                  <a:srgbClr val="C00000"/>
                </a:solidFill>
              </a:rPr>
              <a:t>в ОО</a:t>
            </a:r>
            <a:endParaRPr lang="ru-RU" sz="2800" b="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041" y="1928802"/>
            <a:ext cx="72399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709160"/>
          </a:xfrm>
        </p:spPr>
        <p:txBody>
          <a:bodyPr>
            <a:normAutofit fontScale="85000" lnSpcReduction="10000"/>
          </a:bodyPr>
          <a:lstStyle/>
          <a:p>
            <a:pPr indent="41148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Восстановительная программа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это комплексная программа работы со случаем, которая  должна быть направлена на восстановление у сторон конфликта способности понимать друг друга и договариваться о приемлемых для них и общества  вариантах разрешения конфликтных или криминальных ситуаций. А  так же организация поддержки несовершеннолетних участников конфликта или правонарушения и их договоренностей со стороны значимого окружения.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win-7\Desktop\Новая папка\626721-70383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612"/>
            <a:ext cx="2505914" cy="1667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foreign experience in th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500462" cy="21431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857364"/>
            <a:ext cx="75724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411480" algn="just"/>
            <a:r>
              <a:rPr lang="ru-RU" sz="2400" b="1" dirty="0" smtClean="0">
                <a:solidFill>
                  <a:srgbClr val="C00000"/>
                </a:solidFill>
              </a:rPr>
              <a:t>Руководитель ШСП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– человек, создающий службу примирения, и осуществляющий управление созданной службой примирения. Руководителю должна быть обеспечена возможность  получения информации о конфликтах и организационные условия для проведения восстановительных программ.  Руководитель проходит подготовку в качестве ведущего восстановительных программ, в работе придерживается ценностям и стандартам восстановительной медиации, проводит восстановительные программы сам или вместе с медиаторами-сверстниками.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mediationinedu.ru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4">
      <a:dk1>
        <a:sysClr val="windowText" lastClr="000000"/>
      </a:dk1>
      <a:lt1>
        <a:srgbClr val="FFF39D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216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 Организация деятельности  школьных служб примирения (медиации)  Березовского городского округа </vt:lpstr>
      <vt:lpstr> Цель деятельности ШСП:  создать оптимальные условия для качественного проведения восстановительных программ (медиации). </vt:lpstr>
      <vt:lpstr>Модель организации деятельности школьных служб примирения (медиации) в Березовском городском округе </vt:lpstr>
      <vt:lpstr>Организация деятельности ШСП в ОО  (документы)</vt:lpstr>
      <vt:lpstr>Примерная модель школьной службы примирения (медиации) в ОО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Организация школьных служб примирения </dc:title>
  <cp:lastModifiedBy>User</cp:lastModifiedBy>
  <cp:revision>8</cp:revision>
  <dcterms:modified xsi:type="dcterms:W3CDTF">2016-08-23T05:01:25Z</dcterms:modified>
</cp:coreProperties>
</file>