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F256DA5-EE7B-4CDE-BB7A-221AFAC24DD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Раздел без заголовка" id="{4D571293-DACD-46C6-8FC8-383392D1439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B66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-16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B2FA-A1C7-4B84-B73C-5138C7539418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E36D3-7E70-49AE-B7CE-8B7BAB838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1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BAFD167-EF08-4ABC-934C-B3F17B5CCC81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76380F-E6CF-407D-B559-5E91CCF1874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AFD167-EF08-4ABC-934C-B3F17B5CCC81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6380F-E6CF-407D-B559-5E91CCF18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AFD167-EF08-4ABC-934C-B3F17B5CCC81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6380F-E6CF-407D-B559-5E91CCF18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AFD167-EF08-4ABC-934C-B3F17B5CCC81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6380F-E6CF-407D-B559-5E91CCF18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BAFD167-EF08-4ABC-934C-B3F17B5CCC81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76380F-E6CF-407D-B559-5E91CCF187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AFD167-EF08-4ABC-934C-B3F17B5CCC81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476380F-E6CF-407D-B559-5E91CCF187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AFD167-EF08-4ABC-934C-B3F17B5CCC81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476380F-E6CF-407D-B559-5E91CCF18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AFD167-EF08-4ABC-934C-B3F17B5CCC81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6380F-E6CF-407D-B559-5E91CCF187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AFD167-EF08-4ABC-934C-B3F17B5CCC81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6380F-E6CF-407D-B559-5E91CCF187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BAFD167-EF08-4ABC-934C-B3F17B5CCC81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76380F-E6CF-407D-B559-5E91CCF1874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BAFD167-EF08-4ABC-934C-B3F17B5CCC81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76380F-E6CF-407D-B559-5E91CCF187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BAFD167-EF08-4ABC-934C-B3F17B5CCC81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476380F-E6CF-407D-B559-5E91CCF1874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862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Туктамышев Ренат Фанузович</dc:creator>
  <cp:lastModifiedBy>Шабанов Александр Анатольевич</cp:lastModifiedBy>
  <cp:revision>74</cp:revision>
  <dcterms:created xsi:type="dcterms:W3CDTF">2014-01-22T06:02:47Z</dcterms:created>
  <dcterms:modified xsi:type="dcterms:W3CDTF">2015-03-24T08:21:36Z</dcterms:modified>
</cp:coreProperties>
</file>